
<file path=[Content_Types].xml><?xml version="1.0" encoding="utf-8"?>
<Types xmlns="http://schemas.openxmlformats.org/package/2006/content-types">
  <Default Extension="png" ContentType="image/png"/>
  <Default Extension="webm" ContentType="video/webm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8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71" r:id="rId14"/>
    <p:sldId id="268" r:id="rId15"/>
    <p:sldId id="269" r:id="rId16"/>
    <p:sldId id="270" r:id="rId17"/>
    <p:sldId id="272" r:id="rId18"/>
    <p:sldId id="279" r:id="rId19"/>
    <p:sldId id="273" r:id="rId20"/>
    <p:sldId id="274" r:id="rId21"/>
    <p:sldId id="275" r:id="rId22"/>
    <p:sldId id="280" r:id="rId23"/>
    <p:sldId id="276" r:id="rId24"/>
    <p:sldId id="27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79" d="100"/>
          <a:sy n="79" d="100"/>
        </p:scale>
        <p:origin x="91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5/24/2019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webm"/><Relationship Id="rId1" Type="http://schemas.openxmlformats.org/officeDocument/2006/relationships/video" Target="NULL" TargetMode="Externa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Gestione Casinò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it-IT" dirty="0"/>
              <a:t>Semplicità ideata da Carlo Pezzotti, Matteo Forni, Matan Davidi, Mattia Toscanelli e Thor Dublin</a:t>
            </a:r>
          </a:p>
        </p:txBody>
      </p:sp>
    </p:spTree>
    <p:extLst>
      <p:ext uri="{BB962C8B-B14F-4D97-AF65-F5344CB8AC3E}">
        <p14:creationId xmlns:p14="http://schemas.microsoft.com/office/powerpoint/2010/main" val="75931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Frontend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700" y="2222500"/>
            <a:ext cx="9430598" cy="427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12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59" y="988708"/>
            <a:ext cx="11530313" cy="520469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59" y="988708"/>
            <a:ext cx="11530313" cy="52484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58" y="988707"/>
            <a:ext cx="11545075" cy="520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878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59" y="988708"/>
            <a:ext cx="11530313" cy="520469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59" y="988708"/>
            <a:ext cx="11530313" cy="52484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59" y="1010571"/>
            <a:ext cx="11530313" cy="520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527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59" y="988708"/>
            <a:ext cx="11530313" cy="520469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59" y="988708"/>
            <a:ext cx="11530313" cy="52484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94" y="1010571"/>
            <a:ext cx="11254841" cy="519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3383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Backend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Tutto quello che l’utente non vede.</a:t>
            </a:r>
          </a:p>
          <a:p>
            <a:endParaRPr lang="it-IT" sz="2500" dirty="0"/>
          </a:p>
          <a:p>
            <a:r>
              <a:rPr lang="it-IT" sz="2500" dirty="0"/>
              <a:t>PHP 7.2</a:t>
            </a:r>
          </a:p>
        </p:txBody>
      </p:sp>
      <p:pic>
        <p:nvPicPr>
          <p:cNvPr id="5122" name="Picture 2" descr="Risultati immagini per iceberg backe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081" y="2901698"/>
            <a:ext cx="3875206" cy="2325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14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915" y="1233618"/>
            <a:ext cx="105156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26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6" y="1374830"/>
            <a:ext cx="10344149" cy="4349695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776" y="1374830"/>
            <a:ext cx="10363195" cy="449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5614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Struttura del lavoro di team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Jenkins, Selenium, JUnit, PHPUnit</a:t>
            </a:r>
          </a:p>
        </p:txBody>
      </p:sp>
    </p:spTree>
    <p:extLst>
      <p:ext uri="{BB962C8B-B14F-4D97-AF65-F5344CB8AC3E}">
        <p14:creationId xmlns:p14="http://schemas.microsoft.com/office/powerpoint/2010/main" val="285875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3" y="2043113"/>
            <a:ext cx="12196763" cy="2693987"/>
          </a:xfrm>
        </p:spPr>
      </p:pic>
    </p:spTree>
    <p:extLst>
      <p:ext uri="{BB962C8B-B14F-4D97-AF65-F5344CB8AC3E}">
        <p14:creationId xmlns:p14="http://schemas.microsoft.com/office/powerpoint/2010/main" val="4017092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Jenkins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Verfica il codice</a:t>
            </a:r>
          </a:p>
          <a:p>
            <a:endParaRPr lang="it-IT" sz="2500" dirty="0"/>
          </a:p>
          <a:p>
            <a:r>
              <a:rPr lang="it-IT" sz="2500" dirty="0"/>
              <a:t>Funziona grazie ad eventi</a:t>
            </a:r>
          </a:p>
        </p:txBody>
      </p:sp>
      <p:pic>
        <p:nvPicPr>
          <p:cNvPr id="1026" name="Picture 2" descr="Risultati immagini per code analyzer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0148" y="2916592"/>
            <a:ext cx="3371850" cy="224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927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Chi siamo?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Carlo Pezzotti, </a:t>
            </a:r>
            <a:r>
              <a:rPr lang="it-IT" sz="2500" dirty="0" err="1"/>
              <a:t>Matan</a:t>
            </a:r>
            <a:r>
              <a:rPr lang="it-IT" sz="2500" dirty="0"/>
              <a:t> </a:t>
            </a:r>
            <a:r>
              <a:rPr lang="it-IT" sz="2500" dirty="0" err="1" smtClean="0"/>
              <a:t>Davidi</a:t>
            </a:r>
            <a:r>
              <a:rPr lang="it-IT" sz="2500" dirty="0"/>
              <a:t>, Matteo Forni, Mattia Toscanelli e Thor Dublin</a:t>
            </a:r>
          </a:p>
          <a:p>
            <a:endParaRPr lang="it-IT" sz="2500" dirty="0"/>
          </a:p>
          <a:p>
            <a:r>
              <a:rPr lang="it-IT" sz="2500" dirty="0"/>
              <a:t>Informatici</a:t>
            </a:r>
          </a:p>
        </p:txBody>
      </p:sp>
    </p:spTree>
    <p:extLst>
      <p:ext uri="{BB962C8B-B14F-4D97-AF65-F5344CB8AC3E}">
        <p14:creationId xmlns:p14="http://schemas.microsoft.com/office/powerpoint/2010/main" val="93713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 PHPUnit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200" dirty="0"/>
              <a:t>Esempio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Verifica che la classe rispetti i requisiti.</a:t>
            </a:r>
          </a:p>
          <a:p>
            <a:pPr lvl="1"/>
            <a:endParaRPr lang="it-IT" dirty="0"/>
          </a:p>
          <a:p>
            <a:pPr lvl="1"/>
            <a:r>
              <a:rPr lang="it-IT" dirty="0"/>
              <a:t>Notifica all’esecutore il risultato.</a:t>
            </a:r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lvl="1"/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Verifica il funzionamento del codice sorgente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623" y="2413288"/>
            <a:ext cx="3533776" cy="329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1081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 Selenium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sz="2200" dirty="0"/>
          </a:p>
          <a:p>
            <a:r>
              <a:rPr lang="it-IT" sz="2200" dirty="0"/>
              <a:t>Esempio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Verifica che la pagina rispetti i requisiti.</a:t>
            </a:r>
          </a:p>
          <a:p>
            <a:pPr lvl="1"/>
            <a:endParaRPr lang="it-IT" dirty="0"/>
          </a:p>
          <a:p>
            <a:pPr lvl="1"/>
            <a:r>
              <a:rPr lang="it-IT" dirty="0"/>
              <a:t>Notifica all’esecutore il risultato.</a:t>
            </a:r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lvl="1"/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Verifica che le pagine siano corrette</a:t>
            </a:r>
          </a:p>
          <a:p>
            <a:endParaRPr lang="it-IT" sz="2500" dirty="0"/>
          </a:p>
          <a:p>
            <a:r>
              <a:rPr lang="it-IT" sz="2500" dirty="0"/>
              <a:t>Utilizza JUnit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371" y="2526665"/>
            <a:ext cx="4352925" cy="306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3820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Test frontend Selenium</a:t>
            </a:r>
            <a:endParaRPr lang="en-GB" dirty="0"/>
          </a:p>
        </p:txBody>
      </p:sp>
      <p:pic>
        <p:nvPicPr>
          <p:cNvPr id="9" name="SeleniumDemo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57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4005" y="2256817"/>
            <a:ext cx="7643987" cy="4299626"/>
          </a:xfrm>
        </p:spPr>
      </p:pic>
    </p:spTree>
    <p:extLst>
      <p:ext uri="{BB962C8B-B14F-4D97-AF65-F5344CB8AC3E}">
        <p14:creationId xmlns:p14="http://schemas.microsoft.com/office/powerpoint/2010/main" val="7589725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cosa serve usare questo approccio?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Professionalmente utile.</a:t>
            </a:r>
          </a:p>
          <a:p>
            <a:endParaRPr lang="it-IT" sz="2500" dirty="0"/>
          </a:p>
          <a:p>
            <a:r>
              <a:rPr lang="it-IT" sz="2500" dirty="0"/>
              <a:t>Repository Github sempre corretti.</a:t>
            </a:r>
          </a:p>
        </p:txBody>
      </p:sp>
      <p:pic>
        <p:nvPicPr>
          <p:cNvPr id="2050" name="Picture 2" descr="Risultati immagini per green check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6536" y="2507811"/>
            <a:ext cx="3065462" cy="306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897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09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Progettazione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424" y="2222287"/>
            <a:ext cx="10554574" cy="463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70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750" fill="hold"/>
                                        <p:tgtEl>
                                          <p:spTgt spid="5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0.70807 0.1923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04" y="96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0807 0.19236 L 0.70417 -0.55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5" y="-37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1" y="1"/>
            <a:ext cx="10555200" cy="317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5398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75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0.13476 0.24514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32" y="12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A43FAD-1819-4DB9-B1BD-8DB3596A3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Consuntivo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F6B67BA-86B0-4A3F-8A13-0C8163853B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0000" y="2407115"/>
            <a:ext cx="10571998" cy="3638763"/>
          </a:xfrm>
        </p:spPr>
        <p:txBody>
          <a:bodyPr>
            <a:normAutofit fontScale="92500" lnSpcReduction="20000"/>
          </a:bodyPr>
          <a:lstStyle/>
          <a:p>
            <a:r>
              <a:rPr lang="it-CH" sz="3600" dirty="0"/>
              <a:t>Ritardi:</a:t>
            </a:r>
          </a:p>
          <a:p>
            <a:pPr lvl="1"/>
            <a:r>
              <a:rPr lang="it-CH" sz="3200" dirty="0"/>
              <a:t>Installazione + configurazione </a:t>
            </a:r>
            <a:r>
              <a:rPr lang="it-CH" sz="3200" dirty="0" err="1"/>
              <a:t>Selenium</a:t>
            </a:r>
            <a:endParaRPr lang="it-CH" sz="3200" dirty="0"/>
          </a:p>
          <a:p>
            <a:pPr lvl="1"/>
            <a:r>
              <a:rPr lang="it-CH" sz="3200" dirty="0"/>
              <a:t>Realizzazione test front-end</a:t>
            </a:r>
          </a:p>
          <a:p>
            <a:pPr lvl="1"/>
            <a:r>
              <a:rPr lang="it-CH" sz="3200" dirty="0"/>
              <a:t>Analisi software utilizzati:</a:t>
            </a:r>
          </a:p>
          <a:p>
            <a:pPr lvl="2"/>
            <a:r>
              <a:rPr lang="it-CH" sz="2800" dirty="0"/>
              <a:t>Jenkins</a:t>
            </a:r>
          </a:p>
          <a:p>
            <a:pPr lvl="2"/>
            <a:r>
              <a:rPr lang="it-CH" sz="2800" dirty="0" err="1"/>
              <a:t>Selenium</a:t>
            </a:r>
            <a:endParaRPr lang="it-CH" sz="2800" dirty="0"/>
          </a:p>
          <a:p>
            <a:pPr lvl="2"/>
            <a:r>
              <a:rPr lang="it-CH" sz="2800" dirty="0" err="1"/>
              <a:t>JUnit</a:t>
            </a:r>
            <a:endParaRPr lang="it-CH" sz="2800" dirty="0"/>
          </a:p>
          <a:p>
            <a:endParaRPr lang="it-CH" dirty="0"/>
          </a:p>
        </p:txBody>
      </p:sp>
    </p:spTree>
    <p:extLst>
      <p:ext uri="{BB962C8B-B14F-4D97-AF65-F5344CB8AC3E}">
        <p14:creationId xmlns:p14="http://schemas.microsoft.com/office/powerpoint/2010/main" val="2758030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Facile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Interfaccie molto semplici</a:t>
            </a:r>
          </a:p>
          <a:p>
            <a:endParaRPr lang="it-IT" sz="2500" dirty="0"/>
          </a:p>
          <a:p>
            <a:r>
              <a:rPr lang="it-IT" sz="2500" dirty="0"/>
              <a:t>Facile </a:t>
            </a:r>
            <a:r>
              <a:rPr lang="it-IT" sz="2500"/>
              <a:t>da </a:t>
            </a:r>
            <a:r>
              <a:rPr lang="it-IT" sz="2500" smtClean="0"/>
              <a:t>utilizzare</a:t>
            </a:r>
            <a:endParaRPr lang="it-IT" sz="2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8074" y="2595049"/>
            <a:ext cx="3001569" cy="289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41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cosa serve?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Gestire il sito di un casinò.</a:t>
            </a:r>
          </a:p>
          <a:p>
            <a:endParaRPr lang="it-IT" sz="2500" dirty="0"/>
          </a:p>
          <a:p>
            <a:r>
              <a:rPr lang="it-IT" sz="2500" dirty="0"/>
              <a:t>Gestire le promozioni.</a:t>
            </a:r>
          </a:p>
          <a:p>
            <a:endParaRPr lang="it-IT" sz="2500" dirty="0"/>
          </a:p>
          <a:p>
            <a:r>
              <a:rPr lang="it-IT" sz="2500" dirty="0"/>
              <a:t>Acquisire clienti.</a:t>
            </a:r>
          </a:p>
        </p:txBody>
      </p:sp>
      <p:pic>
        <p:nvPicPr>
          <p:cNvPr id="1026" name="Picture 2" descr="Risultati immagini per jo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9745" y="2419527"/>
            <a:ext cx="3242030" cy="3242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052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Prima cosa c’era?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 dirty="0"/>
              <a:t>Tanta carta.</a:t>
            </a:r>
          </a:p>
          <a:p>
            <a:endParaRPr lang="it-IT" sz="2500" dirty="0"/>
          </a:p>
          <a:p>
            <a:r>
              <a:rPr lang="it-IT" sz="2500" dirty="0"/>
              <a:t>Gestione impensabile.</a:t>
            </a:r>
          </a:p>
        </p:txBody>
      </p:sp>
      <p:pic>
        <p:nvPicPr>
          <p:cNvPr id="2050" name="Picture 2" descr="Immagine correl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5161" y="2697516"/>
            <a:ext cx="4048125" cy="268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234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Noi cosa offriamo?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500"/>
              <a:t>Rapidità.</a:t>
            </a:r>
            <a:endParaRPr lang="it-IT" sz="2500" dirty="0"/>
          </a:p>
          <a:p>
            <a:endParaRPr lang="it-IT" sz="2500" dirty="0"/>
          </a:p>
          <a:p>
            <a:r>
              <a:rPr lang="it-IT" sz="2500" dirty="0"/>
              <a:t>Sicurezza.</a:t>
            </a:r>
          </a:p>
        </p:txBody>
      </p:sp>
      <p:pic>
        <p:nvPicPr>
          <p:cNvPr id="3074" name="Picture 2" descr="Risultati immagini per database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2741" y="2280269"/>
            <a:ext cx="3520545" cy="352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379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Giallo arancion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34</TotalTime>
  <Words>195</Words>
  <Application>Microsoft Office PowerPoint</Application>
  <PresentationFormat>Widescreen</PresentationFormat>
  <Paragraphs>81</Paragraphs>
  <Slides>24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27" baseType="lpstr">
      <vt:lpstr>Century Gothic</vt:lpstr>
      <vt:lpstr>Wingdings 2</vt:lpstr>
      <vt:lpstr>Quotable</vt:lpstr>
      <vt:lpstr>Gestione Casinò</vt:lpstr>
      <vt:lpstr>Chi siamo?</vt:lpstr>
      <vt:lpstr>Progettazione</vt:lpstr>
      <vt:lpstr>Presentazione standard di PowerPoint</vt:lpstr>
      <vt:lpstr>Consuntivo</vt:lpstr>
      <vt:lpstr>Facile</vt:lpstr>
      <vt:lpstr>A cosa serve?</vt:lpstr>
      <vt:lpstr>Prima cosa c’era?</vt:lpstr>
      <vt:lpstr>Noi cosa offriamo?</vt:lpstr>
      <vt:lpstr>Frontend</vt:lpstr>
      <vt:lpstr>Presentazione standard di PowerPoint</vt:lpstr>
      <vt:lpstr>Presentazione standard di PowerPoint</vt:lpstr>
      <vt:lpstr>Presentazione standard di PowerPoint</vt:lpstr>
      <vt:lpstr>Backend</vt:lpstr>
      <vt:lpstr>Presentazione standard di PowerPoint</vt:lpstr>
      <vt:lpstr>Presentazione standard di PowerPoint</vt:lpstr>
      <vt:lpstr>Struttura del lavoro di team</vt:lpstr>
      <vt:lpstr>Presentazione standard di PowerPoint</vt:lpstr>
      <vt:lpstr>Jenkins</vt:lpstr>
      <vt:lpstr>Test PHPUnit</vt:lpstr>
      <vt:lpstr>Test Selenium</vt:lpstr>
      <vt:lpstr>Test frontend Selenium</vt:lpstr>
      <vt:lpstr>A cosa serve usare questo approccio?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Gestione Casinò</dc:title>
  <dc:creator>Carlo</dc:creator>
  <cp:lastModifiedBy>Matteo Forni</cp:lastModifiedBy>
  <cp:revision>44</cp:revision>
  <dcterms:created xsi:type="dcterms:W3CDTF">2019-05-17T11:51:51Z</dcterms:created>
  <dcterms:modified xsi:type="dcterms:W3CDTF">2019-05-24T09:06:27Z</dcterms:modified>
</cp:coreProperties>
</file>

<file path=docProps/thumbnail.jpeg>
</file>